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E11B80-01FE-4BF1-9ADC-A97097933A28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CD6929-7D16-4100-83D9-D076034E814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56" y="1126387"/>
            <a:ext cx="5989552" cy="56260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" y="2383252"/>
            <a:ext cx="2838682" cy="2104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57" y="906106"/>
            <a:ext cx="5989551" cy="3581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" y="131079"/>
            <a:ext cx="2838682" cy="21042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" y="4648200"/>
            <a:ext cx="2838682" cy="21042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7643" y="131079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Hawaii’s Climate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4988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Hawaii’s Climate</dc:title>
  <dc:creator>Britny  Barnes</dc:creator>
  <cp:lastModifiedBy>Britny  Barnes</cp:lastModifiedBy>
  <cp:revision>3</cp:revision>
  <dcterms:created xsi:type="dcterms:W3CDTF">2013-02-11T15:32:31Z</dcterms:created>
  <dcterms:modified xsi:type="dcterms:W3CDTF">2013-02-11T15:59:20Z</dcterms:modified>
</cp:coreProperties>
</file>